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887555-AF99-4A71-9CBA-3F0255426174}" v="8" dt="2025-03-19T18:45:56.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88" autoAdjust="0"/>
  </p:normalViewPr>
  <p:slideViewPr>
    <p:cSldViewPr>
      <p:cViewPr>
        <p:scale>
          <a:sx n="300" d="100"/>
          <a:sy n="300" d="100"/>
        </p:scale>
        <p:origin x="-9802" y="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Linehan" userId="102d99756187456b" providerId="LiveId" clId="{7EDD17BA-BB30-4B51-988C-C816B9596576}"/>
    <pc:docChg chg="undo custSel modSld modMainMaster">
      <pc:chgData name="Curtis Linehan" userId="102d99756187456b" providerId="LiveId" clId="{7EDD17BA-BB30-4B51-988C-C816B9596576}" dt="2024-04-23T16:03:16.906" v="85" actId="20577"/>
      <pc:docMkLst>
        <pc:docMk/>
      </pc:docMkLst>
      <pc:sldChg chg="modSp mod">
        <pc:chgData name="Curtis Linehan" userId="102d99756187456b" providerId="LiveId" clId="{7EDD17BA-BB30-4B51-988C-C816B9596576}" dt="2024-04-23T16:03:16.906" v="85" actId="20577"/>
        <pc:sldMkLst>
          <pc:docMk/>
          <pc:sldMk cId="1501814071" sldId="260"/>
        </pc:sldMkLst>
      </pc:sldChg>
      <pc:sldMasterChg chg="modSp mod">
        <pc:chgData name="Curtis Linehan" userId="102d99756187456b" providerId="LiveId" clId="{7EDD17BA-BB30-4B51-988C-C816B9596576}" dt="2024-04-23T16:01:11.592" v="1" actId="20577"/>
        <pc:sldMasterMkLst>
          <pc:docMk/>
          <pc:sldMasterMk cId="2325180345" sldId="2147483648"/>
        </pc:sldMasterMkLst>
      </pc:sldMasterChg>
    </pc:docChg>
  </pc:docChgLst>
  <pc:docChgLst>
    <pc:chgData name="Joseph Gomes" userId="8858837347f70569" providerId="LiveId" clId="{E275899D-EECB-41D7-A380-D52644BCA397}"/>
    <pc:docChg chg="delSld">
      <pc:chgData name="Joseph Gomes" userId="8858837347f70569" providerId="LiveId" clId="{E275899D-EECB-41D7-A380-D52644BCA397}" dt="2023-06-21T16:28:24.059" v="0" actId="47"/>
      <pc:docMkLst>
        <pc:docMk/>
      </pc:docMkLst>
      <pc:sldChg chg="del">
        <pc:chgData name="Joseph Gomes" userId="8858837347f70569" providerId="LiveId" clId="{E275899D-EECB-41D7-A380-D52644BCA397}" dt="2023-06-21T16:28:24.059" v="0" actId="47"/>
        <pc:sldMkLst>
          <pc:docMk/>
          <pc:sldMk cId="1356337142" sldId="587"/>
        </pc:sldMkLst>
      </pc:sldChg>
    </pc:docChg>
  </pc:docChgLst>
  <pc:docChgLst>
    <pc:chgData name="Curtis Linehan" userId="102d99756187456b" providerId="LiveId" clId="{1E887555-AF99-4A71-9CBA-3F0255426174}"/>
    <pc:docChg chg="custSel modSld modMainMaster">
      <pc:chgData name="Curtis Linehan" userId="102d99756187456b" providerId="LiveId" clId="{1E887555-AF99-4A71-9CBA-3F0255426174}" dt="2025-03-19T18:46:19.649" v="89" actId="122"/>
      <pc:docMkLst>
        <pc:docMk/>
      </pc:docMkLst>
      <pc:sldChg chg="addSp delSp modSp mod">
        <pc:chgData name="Curtis Linehan" userId="102d99756187456b" providerId="LiveId" clId="{1E887555-AF99-4A71-9CBA-3F0255426174}" dt="2025-03-19T18:46:19.649" v="89" actId="122"/>
        <pc:sldMkLst>
          <pc:docMk/>
          <pc:sldMk cId="1501814071" sldId="260"/>
        </pc:sldMkLst>
        <pc:graphicFrameChg chg="add mod">
          <ac:chgData name="Curtis Linehan" userId="102d99756187456b" providerId="LiveId" clId="{1E887555-AF99-4A71-9CBA-3F0255426174}" dt="2025-03-19T18:41:41.127" v="2"/>
          <ac:graphicFrameMkLst>
            <pc:docMk/>
            <pc:sldMk cId="1501814071" sldId="260"/>
            <ac:graphicFrameMk id="2" creationId="{9641619F-4716-DF2B-829D-8DCDA0A132B0}"/>
          </ac:graphicFrameMkLst>
        </pc:graphicFrameChg>
        <pc:graphicFrameChg chg="add del mod modGraphic">
          <ac:chgData name="Curtis Linehan" userId="102d99756187456b" providerId="LiveId" clId="{1E887555-AF99-4A71-9CBA-3F0255426174}" dt="2025-03-19T18:44:42.841" v="70" actId="478"/>
          <ac:graphicFrameMkLst>
            <pc:docMk/>
            <pc:sldMk cId="1501814071" sldId="260"/>
            <ac:graphicFrameMk id="3" creationId="{F8B14565-F6A4-AB1A-1DB4-A0A32409ADF3}"/>
          </ac:graphicFrameMkLst>
        </pc:graphicFrameChg>
        <pc:graphicFrameChg chg="add mod modGraphic">
          <ac:chgData name="Curtis Linehan" userId="102d99756187456b" providerId="LiveId" clId="{1E887555-AF99-4A71-9CBA-3F0255426174}" dt="2025-03-19T18:46:19.649" v="89" actId="122"/>
          <ac:graphicFrameMkLst>
            <pc:docMk/>
            <pc:sldMk cId="1501814071" sldId="260"/>
            <ac:graphicFrameMk id="4" creationId="{D40C5864-604B-1767-4073-856B7822176E}"/>
          </ac:graphicFrameMkLst>
        </pc:graphicFrameChg>
      </pc:sldChg>
      <pc:sldMasterChg chg="modSp mod">
        <pc:chgData name="Curtis Linehan" userId="102d99756187456b" providerId="LiveId" clId="{1E887555-AF99-4A71-9CBA-3F0255426174}" dt="2025-02-25T21:24:44.900" v="1" actId="20577"/>
        <pc:sldMasterMkLst>
          <pc:docMk/>
          <pc:sldMasterMk cId="2325180345" sldId="2147483648"/>
        </pc:sldMasterMkLst>
        <pc:spChg chg="mod">
          <ac:chgData name="Curtis Linehan" userId="102d99756187456b" providerId="LiveId" clId="{1E887555-AF99-4A71-9CBA-3F0255426174}" dt="2025-02-25T21:24:44.900" v="1" actId="20577"/>
          <ac:spMkLst>
            <pc:docMk/>
            <pc:sldMasterMk cId="2325180345" sldId="2147483648"/>
            <ac:spMk id="7"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07A495E-B7E8-4A69-8B97-42110B73E48F}" type="datetimeFigureOut">
              <a:rPr lang="en-US" smtClean="0"/>
              <a:t>3/19/2025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dirty="0"/>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76890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3/19/2025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E898FA-5898-44D0-B9CA-E1EFC4B59C1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rot="10800000">
            <a:off x="0" y="6546166"/>
            <a:ext cx="9144000" cy="388033"/>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3/19/2025</a:t>
            </a:fld>
            <a:endParaRPr lang="en-US" dirty="0"/>
          </a:p>
        </p:txBody>
      </p:sp>
      <p:sp>
        <p:nvSpPr>
          <p:cNvPr id="5" name="Footer Placeholder 4"/>
          <p:cNvSpPr>
            <a:spLocks noGrp="1"/>
          </p:cNvSpPr>
          <p:nvPr>
            <p:ph type="ftr" sz="quarter" idx="3"/>
          </p:nvPr>
        </p:nvSpPr>
        <p:spPr>
          <a:xfrm>
            <a:off x="3124200" y="63246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dirty="0"/>
          </a:p>
        </p:txBody>
      </p:sp>
      <p:sp>
        <p:nvSpPr>
          <p:cNvPr id="7" name="Text Box 10"/>
          <p:cNvSpPr txBox="1">
            <a:spLocks noChangeArrowheads="1"/>
          </p:cNvSpPr>
          <p:nvPr userDrawn="1"/>
        </p:nvSpPr>
        <p:spPr bwMode="black">
          <a:xfrm>
            <a:off x="457200" y="6781800"/>
            <a:ext cx="8355252"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DeepStar© 2025 Program  </a:t>
            </a:r>
            <a:endParaRPr lang="en-US" sz="800" dirty="0">
              <a:solidFill>
                <a:srgbClr val="666767"/>
              </a:solidFill>
              <a:cs typeface="+mn-cs"/>
            </a:endParaRPr>
          </a:p>
        </p:txBody>
      </p:sp>
      <p:sp>
        <p:nvSpPr>
          <p:cNvPr id="9" name="Date Placeholder 3">
            <a:extLst>
              <a:ext uri="{FF2B5EF4-FFF2-40B4-BE49-F238E27FC236}">
                <a16:creationId xmlns:a16="http://schemas.microsoft.com/office/drawing/2014/main" id="{1AFBA502-324C-4757-AA7C-BDBB55B7033F}"/>
              </a:ext>
            </a:extLst>
          </p:cNvPr>
          <p:cNvSpPr txBox="1">
            <a:spLocks/>
          </p:cNvSpPr>
          <p:nvPr userDrawn="1"/>
        </p:nvSpPr>
        <p:spPr>
          <a:xfrm>
            <a:off x="0" y="6781804"/>
            <a:ext cx="9144000" cy="304796"/>
          </a:xfrm>
          <a:prstGeom prst="rect">
            <a:avLst/>
          </a:prstGeom>
        </p:spPr>
        <p:txBody>
          <a:bodyPr lIns="0" tIns="0" rIns="91416" bIns="0" anchor="t" anchorCtr="0"/>
          <a:lstStyle>
            <a:lvl1pPr marL="0" marR="0" indent="0" algn="l" defTabSz="457200" rtl="0" eaLnBrk="1" fontAlgn="auto" latinLnBrk="0" hangingPunct="1">
              <a:lnSpc>
                <a:spcPct val="100000"/>
              </a:lnSpc>
              <a:spcBef>
                <a:spcPts val="0"/>
              </a:spcBef>
              <a:spcAft>
                <a:spcPts val="0"/>
              </a:spcAft>
              <a:buClrTx/>
              <a:buSzTx/>
              <a:buFontTx/>
              <a:buNone/>
              <a:tabLst/>
              <a:defRPr sz="900">
                <a:solidFill>
                  <a:srgbClr val="333333"/>
                </a:solidFill>
                <a:latin typeface="Arial"/>
                <a:cs typeface="Arial"/>
              </a:defRPr>
            </a:lvl1pPr>
          </a:lstStyle>
          <a:p>
            <a:pPr lvl="0" algn="ctr" defTabSz="457079">
              <a:defRPr/>
            </a:pPr>
            <a:r>
              <a:rPr lang="en-US" sz="800" kern="1200" noProof="0" dirty="0">
                <a:solidFill>
                  <a:schemeClr val="accent4">
                    <a:lumMod val="10000"/>
                  </a:schemeClr>
                </a:solidFill>
                <a:latin typeface="Verdana" pitchFamily="34" charset="0"/>
                <a:ea typeface="+mn-ea"/>
                <a:cs typeface="Arial" charset="0"/>
              </a:rPr>
              <a:t>A Global Offshore Technology Development Consortium</a:t>
            </a: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kir@chevr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curtis@theooc.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2600649407"/>
              </p:ext>
            </p:extLst>
          </p:nvPr>
        </p:nvGraphicFramePr>
        <p:xfrm>
          <a:off x="109973" y="1261872"/>
          <a:ext cx="8702356" cy="1314320"/>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cap="none" normalizeH="0" baseline="0" dirty="0">
                          <a:ln>
                            <a:noFill/>
                          </a:ln>
                          <a:solidFill>
                            <a:schemeClr val="tx1"/>
                          </a:solidFill>
                          <a:effectLst/>
                          <a:latin typeface="Verdana" pitchFamily="34" charset="0"/>
                        </a:rPr>
                        <a:t>Shak Shamshy, </a:t>
                      </a:r>
                      <a:r>
                        <a:rPr kumimoji="0" lang="en-US" sz="800" b="0" i="0" u="none" strike="noStrike" cap="none" normalizeH="0" baseline="0" dirty="0">
                          <a:ln>
                            <a:noFill/>
                          </a:ln>
                          <a:solidFill>
                            <a:schemeClr val="tx1"/>
                          </a:solidFill>
                          <a:effectLst/>
                          <a:latin typeface="Verdana" pitchFamily="34" charset="0"/>
                          <a:hlinkClick r:id="rId3"/>
                        </a:rPr>
                        <a:t>shakir@chevron.com</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Curtis Linehan, </a:t>
                      </a:r>
                      <a:r>
                        <a:rPr kumimoji="0" lang="en-US" sz="800" b="0" i="0" u="none" strike="noStrike" cap="none" normalizeH="0" baseline="0" dirty="0">
                          <a:ln>
                            <a:noFill/>
                          </a:ln>
                          <a:solidFill>
                            <a:schemeClr val="tx1"/>
                          </a:solidFill>
                          <a:effectLst/>
                          <a:latin typeface="Verdana" pitchFamily="34" charset="0"/>
                          <a:hlinkClick r:id="rId4"/>
                        </a:rPr>
                        <a:t>curtis@theooc.org</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323975"/>
          </a:xfrm>
          <a:prstGeom prst="rect">
            <a:avLst/>
          </a:prstGeom>
          <a:noFill/>
          <a:ln w="25400">
            <a:solidFill>
              <a:srgbClr val="0070C0"/>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Development Work Already Completed</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a:t>
            </a:r>
          </a:p>
          <a:p>
            <a:r>
              <a:rPr lang="en-US" sz="1000" dirty="0">
                <a:solidFill>
                  <a:srgbClr val="004EA4"/>
                </a:solidFill>
                <a:latin typeface="Verdana" panose="020B0604030504040204" pitchFamily="34" charset="0"/>
                <a:ea typeface="Verdana" panose="020B0604030504040204" pitchFamily="34" charset="0"/>
                <a:cs typeface="Verdana" panose="020B0604030504040204" pitchFamily="34" charset="0"/>
              </a:rPr>
              <a:t>A compelling and to the extent possible quantifiable description of the Business need and why DeepStar should invest in the technology / effort / activity.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Task to be Addressed</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Solutions Provided by Project</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Phase Gated Goals</a:t>
            </a:r>
          </a:p>
          <a:p>
            <a:r>
              <a:rPr lang="en-US" sz="1000" dirty="0">
                <a:solidFill>
                  <a:srgbClr val="004EA4"/>
                </a:solidFill>
                <a:latin typeface="Verdana" panose="020B0604030504040204" pitchFamily="34" charset="0"/>
                <a:ea typeface="Verdana" panose="020B0604030504040204" pitchFamily="34" charset="0"/>
                <a:cs typeface="Verdana" panose="020B0604030504040204" pitchFamily="34" charset="0"/>
              </a:rPr>
              <a:t>This will be used to define the extent of the work completed within the project as well as the limits / boundaries.  Define the work required to be done within this project to achieve the Deliverables. Include all sub tasks and divide the projects in stage gates as appropriate and separate out cost and time for each stage.</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2866897936"/>
              </p:ext>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6600" y="152400"/>
            <a:ext cx="987470" cy="993566"/>
          </a:xfrm>
          <a:prstGeom prst="rect">
            <a:avLst/>
          </a:prstGeom>
        </p:spPr>
      </p:pic>
      <p:sp>
        <p:nvSpPr>
          <p:cNvPr id="27" name="Rectangle 26"/>
          <p:cNvSpPr/>
          <p:nvPr/>
        </p:nvSpPr>
        <p:spPr>
          <a:xfrm>
            <a:off x="5791200" y="2667000"/>
            <a:ext cx="3010620" cy="2667000"/>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9973" y="6025462"/>
            <a:ext cx="5624168" cy="400097"/>
          </a:xfrm>
          <a:prstGeom prst="rect">
            <a:avLst/>
          </a:prstGeom>
          <a:ln>
            <a:solidFill>
              <a:srgbClr val="0070C0"/>
            </a:solidFill>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Potential Interested Parties: (Name &amp; Company)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Group 780">
            <a:extLst>
              <a:ext uri="{FF2B5EF4-FFF2-40B4-BE49-F238E27FC236}">
                <a16:creationId xmlns:a16="http://schemas.microsoft.com/office/drawing/2014/main" id="{D40C5864-604B-1767-4073-856B7822176E}"/>
              </a:ext>
            </a:extLst>
          </p:cNvPr>
          <p:cNvGraphicFramePr>
            <a:graphicFrameLocks noGrp="1"/>
          </p:cNvGraphicFramePr>
          <p:nvPr>
            <p:extLst>
              <p:ext uri="{D42A27DB-BD31-4B8C-83A1-F6EECF244321}">
                <p14:modId xmlns:p14="http://schemas.microsoft.com/office/powerpoint/2010/main" val="443942523"/>
              </p:ext>
            </p:extLst>
          </p:nvPr>
        </p:nvGraphicFramePr>
        <p:xfrm>
          <a:off x="6934200" y="762000"/>
          <a:ext cx="874170" cy="423462"/>
        </p:xfrm>
        <a:graphic>
          <a:graphicData uri="http://schemas.openxmlformats.org/drawingml/2006/table">
            <a:tbl>
              <a:tblPr/>
              <a:tblGrid>
                <a:gridCol w="874170">
                  <a:extLst>
                    <a:ext uri="{9D8B030D-6E8A-4147-A177-3AD203B41FA5}">
                      <a16:colId xmlns:a16="http://schemas.microsoft.com/office/drawing/2014/main" val="20002"/>
                    </a:ext>
                  </a:extLst>
                </a:gridCol>
              </a:tblGrid>
              <a:tr h="211731">
                <a:tc>
                  <a:txBody>
                    <a:bodyPr/>
                    <a:lstStyle/>
                    <a:p>
                      <a:pPr marL="0" marR="0" lvl="0" indent="0" algn="ctr"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Submitted</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extLst>
                  <a:ext uri="{0D108BD9-81ED-4DB2-BD59-A6C34878D82A}">
                    <a16:rowId xmlns:a16="http://schemas.microsoft.com/office/drawing/2014/main" val="10000"/>
                  </a:ext>
                </a:extLst>
              </a:tr>
              <a:tr h="211731">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tx1"/>
                          </a:solidFill>
                          <a:effectLst/>
                          <a:latin typeface="Verdana" pitchFamily="34" charset="0"/>
                        </a:rPr>
                        <a:t>mm/dd/</a:t>
                      </a:r>
                      <a:r>
                        <a:rPr kumimoji="0" lang="en-US" sz="800" b="1" i="0" u="none" strike="noStrike" cap="none" normalizeH="0" baseline="0" dirty="0" err="1">
                          <a:ln>
                            <a:noFill/>
                          </a:ln>
                          <a:solidFill>
                            <a:schemeClr val="tx1"/>
                          </a:solidFill>
                          <a:effectLst/>
                          <a:latin typeface="Verdana" pitchFamily="34" charset="0"/>
                        </a:rPr>
                        <a:t>yy</a:t>
                      </a:r>
                      <a:endParaRPr kumimoji="0" lang="en-US" sz="800" b="1"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01814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2558</TotalTime>
  <Words>225</Words>
  <Application>Microsoft Office PowerPoint</Application>
  <PresentationFormat>On-screen Show (4:3)</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Company>Chevron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Gomes, Joseph</dc:creator>
  <cp:lastModifiedBy>Curtis Linehan</cp:lastModifiedBy>
  <cp:revision>26</cp:revision>
  <cp:lastPrinted>2017-04-20T21:17:46Z</cp:lastPrinted>
  <dcterms:created xsi:type="dcterms:W3CDTF">2013-02-06T19:31:44Z</dcterms:created>
  <dcterms:modified xsi:type="dcterms:W3CDTF">2025-03-19T18:46:24Z</dcterms:modified>
</cp:coreProperties>
</file>